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err="1"/>
              <a:t>OliOil</a:t>
            </a:r>
            <a:r>
              <a:rPr dirty="0"/>
              <a:t>: Transforming Oil Spill Response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Comparative Analysis of Traditional Methods vs. OliOil Robotic Solutions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Oil Spill Recovery Efficiency</a:t>
            </a:r>
          </a:p>
        </p:txBody>
      </p:sp>
      <p:pic>
        <p:nvPicPr>
          <p:cNvPr id="3" name="Picture 2" descr="recovery_efficiency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89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Cost Comparison: Cost per Ton Recovered</a:t>
            </a:r>
          </a:p>
        </p:txBody>
      </p:sp>
      <p:pic>
        <p:nvPicPr>
          <p:cNvPr id="3" name="Picture 2" descr="cost_comparison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89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Environmental Impact: Ecosystem Recovery Time</a:t>
            </a:r>
          </a:p>
        </p:txBody>
      </p:sp>
      <p:pic>
        <p:nvPicPr>
          <p:cNvPr id="3" name="Picture 2" descr="ecosystem_recovery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891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Operational Carbon Emissions</a:t>
            </a:r>
          </a:p>
        </p:txBody>
      </p:sp>
      <p:pic>
        <p:nvPicPr>
          <p:cNvPr id="3" name="Picture 2" descr="carbon_emissions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89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OliOil: Transforming Oil Spill Response</vt:lpstr>
      <vt:lpstr>Oil Spill Recovery Efficiency</vt:lpstr>
      <vt:lpstr>Cost Comparison: Cost per Ton Recovered</vt:lpstr>
      <vt:lpstr>Environmental Impact: Ecosystem Recovery Time</vt:lpstr>
      <vt:lpstr>Operational Carbon Emissions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Kristian Laiho</dc:creator>
  <cp:keywords/>
  <dc:description>generated using python-pptx</dc:description>
  <cp:lastModifiedBy>Kristian Laiho</cp:lastModifiedBy>
  <cp:revision>1</cp:revision>
  <dcterms:created xsi:type="dcterms:W3CDTF">2013-01-27T09:14:16Z</dcterms:created>
  <dcterms:modified xsi:type="dcterms:W3CDTF">2024-11-25T22:39:01Z</dcterms:modified>
  <cp:category/>
</cp:coreProperties>
</file>